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57" r:id="rId1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02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9FCED7F-E6D9-4463-AD32-6E14881F1558}" type="datetimeFigureOut">
              <a:rPr lang="es-MX" smtClean="0"/>
              <a:t>13/03/2020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E61617F-A2B4-4EFB-9F29-D8CD40DBFAB8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9592" y="1196752"/>
            <a:ext cx="7543800" cy="1524000"/>
          </a:xfrm>
        </p:spPr>
        <p:txBody>
          <a:bodyPr/>
          <a:lstStyle/>
          <a:p>
            <a:r>
              <a:rPr lang="es-MX" dirty="0" smtClean="0">
                <a:solidFill>
                  <a:schemeClr val="bg1">
                    <a:lumMod val="95000"/>
                  </a:schemeClr>
                </a:solidFill>
              </a:rPr>
              <a:t>Rediseño pagina Web </a:t>
            </a:r>
            <a:endParaRPr lang="es-MX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125" y1="30414" x2="37734" y2="35280"/>
                        <a14:foregroundMark x1="61406" y1="43796" x2="61406" y2="43796"/>
                        <a14:foregroundMark x1="93984" y1="51095" x2="93984" y2="5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45024"/>
            <a:ext cx="4536504" cy="14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6954" y="4581128"/>
            <a:ext cx="6781800" cy="16002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Home </a:t>
            </a:r>
            <a:br>
              <a:rPr lang="es-MX" dirty="0" smtClean="0"/>
            </a:br>
            <a:endParaRPr lang="es-MX" dirty="0"/>
          </a:p>
        </p:txBody>
      </p:sp>
      <p:pic>
        <p:nvPicPr>
          <p:cNvPr id="2051" name="Picture 3" descr="C:\Users\Maximiliano\Desktop\OTEC-F.C.I\Pagina Web\fci ho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137854" y="3334434"/>
            <a:ext cx="4986989" cy="346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ximiliano\Desktop\OTEC-F.C.I\Pagina Web\fci hom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48" b="46983"/>
          <a:stretch/>
        </p:blipFill>
        <p:spPr bwMode="auto">
          <a:xfrm>
            <a:off x="179512" y="188640"/>
            <a:ext cx="521687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334"/>
            <a:ext cx="5054517" cy="3159073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7" y="1519602"/>
            <a:ext cx="5012888" cy="313305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0343"/>
            <a:ext cx="3991693" cy="24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6672"/>
            <a:ext cx="4106815" cy="5989107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08" y="476672"/>
            <a:ext cx="4098283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339" r="-1580" b="32127"/>
          <a:stretch/>
        </p:blipFill>
        <p:spPr>
          <a:xfrm>
            <a:off x="755576" y="476672"/>
            <a:ext cx="8018772" cy="4896544"/>
          </a:xfrm>
        </p:spPr>
      </p:pic>
    </p:spTree>
    <p:extLst>
      <p:ext uri="{BB962C8B-B14F-4D97-AF65-F5344CB8AC3E}">
        <p14:creationId xmlns:p14="http://schemas.microsoft.com/office/powerpoint/2010/main" val="27222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648" r="39" b="13791"/>
          <a:stretch/>
        </p:blipFill>
        <p:spPr>
          <a:xfrm>
            <a:off x="539552" y="836712"/>
            <a:ext cx="7965125" cy="4248472"/>
          </a:xfrm>
        </p:spPr>
      </p:pic>
    </p:spTree>
    <p:extLst>
      <p:ext uri="{BB962C8B-B14F-4D97-AF65-F5344CB8AC3E}">
        <p14:creationId xmlns:p14="http://schemas.microsoft.com/office/powerpoint/2010/main" val="41358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" b="50333"/>
          <a:stretch/>
        </p:blipFill>
        <p:spPr>
          <a:xfrm>
            <a:off x="179512" y="332656"/>
            <a:ext cx="4896544" cy="3673444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1"/>
          <a:stretch/>
        </p:blipFill>
        <p:spPr>
          <a:xfrm>
            <a:off x="3203848" y="2924944"/>
            <a:ext cx="5726803" cy="38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76672"/>
            <a:ext cx="4248472" cy="6195690"/>
          </a:xfrm>
        </p:spPr>
      </p:pic>
    </p:spTree>
    <p:extLst>
      <p:ext uri="{BB962C8B-B14F-4D97-AF65-F5344CB8AC3E}">
        <p14:creationId xmlns:p14="http://schemas.microsoft.com/office/powerpoint/2010/main" val="18467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3548" y="5085184"/>
            <a:ext cx="8221100" cy="1152128"/>
          </a:xfrm>
        </p:spPr>
        <p:txBody>
          <a:bodyPr>
            <a:normAutofit/>
          </a:bodyPr>
          <a:lstStyle/>
          <a:p>
            <a:r>
              <a:rPr lang="es-MX" dirty="0" smtClean="0"/>
              <a:t>Home montado 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6" name="Picture 2" descr="C:\Users\Maximiliano\Desktop\OTEC-F.C.I\Pagina Web\fci home montado prototip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"/>
          <a:stretch/>
        </p:blipFill>
        <p:spPr bwMode="auto">
          <a:xfrm>
            <a:off x="179512" y="592196"/>
            <a:ext cx="8725156" cy="46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9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57</TotalTime>
  <Words>6</Words>
  <Application>Microsoft Office PowerPoint</Application>
  <PresentationFormat>Presentación en pantalla (4:3)</PresentationFormat>
  <Paragraphs>3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NewsPrint</vt:lpstr>
      <vt:lpstr>Rediseño pagina Web </vt:lpstr>
      <vt:lpstr>Home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Home montado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Maximiliano</dc:creator>
  <cp:lastModifiedBy>Maximiliano</cp:lastModifiedBy>
  <cp:revision>4</cp:revision>
  <dcterms:created xsi:type="dcterms:W3CDTF">2020-03-13T16:42:46Z</dcterms:created>
  <dcterms:modified xsi:type="dcterms:W3CDTF">2020-03-13T17:40:21Z</dcterms:modified>
</cp:coreProperties>
</file>